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7" r:id="rId2"/>
    <p:sldId id="268" r:id="rId3"/>
    <p:sldId id="269" r:id="rId4"/>
    <p:sldId id="270" r:id="rId5"/>
    <p:sldId id="271" r:id="rId6"/>
    <p:sldId id="272" r:id="rId7"/>
    <p:sldId id="273" r:id="rId8"/>
    <p:sldId id="274" r:id="rId9"/>
    <p:sldId id="275" r:id="rId10"/>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67"/>
          </p14:sldIdLst>
        </p14:section>
        <p14:section name="Opportunity" id="{34C61D3D-3DDA-8544-919D-38908B71CF6E}">
          <p14:sldIdLst>
            <p14:sldId id="268"/>
            <p14:sldId id="269"/>
          </p14:sldIdLst>
        </p14:section>
        <p14:section name="Market" id="{DBB0F080-D76F-2449-A8A8-97428CE5CDE4}">
          <p14:sldIdLst>
            <p14:sldId id="270"/>
            <p14:sldId id="271"/>
          </p14:sldIdLst>
        </p14:section>
        <p14:section name="Solution" id="{D01103C6-D9B4-874A-903D-1D54C47D2E73}">
          <p14:sldIdLst>
            <p14:sldId id="272"/>
            <p14:sldId id="273"/>
          </p14:sldIdLst>
        </p14:section>
        <p14:section name="Business Model" id="{17ED8106-7472-CA40-A9D6-5927206203E6}">
          <p14:sldIdLst>
            <p14:sldId id="274"/>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06029"/>
    <a:srgbClr val="68789E"/>
    <a:srgbClr val="38A2C4"/>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6BF567-19FF-6142-9BC2-417BEDDDAE24}" v="661" dt="2020-12-22T13:07:08.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8"/>
    <p:restoredTop sz="96928"/>
  </p:normalViewPr>
  <p:slideViewPr>
    <p:cSldViewPr snapToGrid="0" snapToObjects="1">
      <p:cViewPr varScale="1">
        <p:scale>
          <a:sx n="86" d="100"/>
          <a:sy n="86" d="100"/>
        </p:scale>
        <p:origin x="710"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6-04T21:13:46.078"/>
    </inkml:context>
    <inkml:brush xml:id="br0">
      <inkml:brushProperty name="width" value="0.05292" units="cm"/>
      <inkml:brushProperty name="height" value="0.05292" units="cm"/>
      <inkml:brushProperty name="color" value="#00B0F0"/>
    </inkml:brush>
  </inkml:definitions>
  <inkml:trace contextRef="#ctx0" brushRef="#br0">6630 13446 0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05/06/2022</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‹nº›</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https://unsplash.com/photos/AXu2aZ3YgP8</a:t>
            </a:r>
            <a:endParaRPr lang="en-LT"/>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5</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7</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05/06/2022</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‹nº›</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05/06/2022</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‹nº›</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05/06/2022</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‹nº›</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05/06/2022</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‹nº›</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05/06/2022</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‹nº›</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05/06/2022</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‹nº›</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05/06/2022</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‹nº›</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05/06/2022</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‹nº›</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05/06/2022</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‹nº›</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05/06/2022</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‹nº›</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05/06/2022</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‹nº›</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05/06/2022</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‹nº›</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5.png"/><Relationship Id="rId18" Type="http://schemas.openxmlformats.org/officeDocument/2006/relationships/image" Target="../media/image7.png"/><Relationship Id="rId3" Type="http://schemas.openxmlformats.org/officeDocument/2006/relationships/image" Target="../media/image1.jpg"/><Relationship Id="rId7" Type="http://schemas.openxmlformats.org/officeDocument/2006/relationships/image" Target="../media/image3.png"/><Relationship Id="rId12" Type="http://schemas.openxmlformats.org/officeDocument/2006/relationships/image" Target="../media/image40.png"/><Relationship Id="rId17" Type="http://schemas.openxmlformats.org/officeDocument/2006/relationships/customXml" Target="../ink/ink1.xml"/><Relationship Id="rId2" Type="http://schemas.openxmlformats.org/officeDocument/2006/relationships/notesSlide" Target="../notesSlides/notesSlide1.xml"/><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slide" Target="slide2.xml"/><Relationship Id="rId5" Type="http://schemas.openxmlformats.org/officeDocument/2006/relationships/slide" Target="slide6.xml"/><Relationship Id="rId15" Type="http://schemas.openxmlformats.org/officeDocument/2006/relationships/image" Target="../media/image50.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1.png"/><Relationship Id="rId14" Type="http://schemas.openxmlformats.org/officeDocument/2006/relationships/slide" Target="slide4.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3" Type="http://schemas.openxmlformats.org/officeDocument/2006/relationships/image" Target="../media/image10.tiff"/><Relationship Id="rId7" Type="http://schemas.openxmlformats.org/officeDocument/2006/relationships/image" Target="../media/image13.svg"/><Relationship Id="rId12" Type="http://schemas.openxmlformats.org/officeDocument/2006/relationships/image" Target="../media/image18.jp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jpg"/><Relationship Id="rId5" Type="http://schemas.microsoft.com/office/2007/relationships/hdphoto" Target="../media/hdphoto1.wdp"/><Relationship Id="rId15" Type="http://schemas.openxmlformats.org/officeDocument/2006/relationships/image" Target="../media/image21.jpeg"/><Relationship Id="rId10" Type="http://schemas.openxmlformats.org/officeDocument/2006/relationships/image" Target="../media/image16.sv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20.jpg"/></Relationships>
</file>

<file path=ppt/slides/_rels/slide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33.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07/relationships/hdphoto" Target="../media/hdphoto3.wdp"/><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4.png"/><Relationship Id="rId5" Type="http://schemas.microsoft.com/office/2007/relationships/hdphoto" Target="../media/hdphoto4.wdp"/><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g">
            <a:extLst>
              <a:ext uri="{FF2B5EF4-FFF2-40B4-BE49-F238E27FC236}">
                <a16:creationId xmlns:a16="http://schemas.microsoft.com/office/drawing/2014/main" id="{FAE37928-628E-1B40-972B-1FCDC7355668}"/>
              </a:ext>
            </a:extLst>
          </p:cNvPr>
          <p:cNvPicPr>
            <a:picLocks noChangeAspect="1" noChangeArrowheads="1"/>
          </p:cNvPicPr>
          <p:nvPr/>
        </p:nvPicPr>
        <p:blipFill>
          <a:blip r:embed="rId3">
            <a:alphaModFix amt="85000"/>
          </a:blip>
          <a:srcRect/>
          <a:stretch/>
        </p:blipFill>
        <p:spPr bwMode="auto">
          <a:xfrm>
            <a:off x="0" y="0"/>
            <a:ext cx="12192000" cy="6858000"/>
          </a:xfrm>
          <a:prstGeom prst="rect">
            <a:avLst/>
          </a:prstGeom>
          <a:noFill/>
          <a:ln w="76200">
            <a:noFill/>
          </a:ln>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1905606" y="244119"/>
            <a:ext cx="8380820" cy="1015663"/>
          </a:xfrm>
          <a:prstGeom prst="rect">
            <a:avLst/>
          </a:prstGeom>
        </p:spPr>
        <p:txBody>
          <a:bodyPr wrap="none">
            <a:spAutoFit/>
          </a:bodyPr>
          <a:lstStyle/>
          <a:p>
            <a:pPr algn="ctr"/>
            <a:r>
              <a:rPr lang="pt-BR" sz="6000" b="1" spc="300" dirty="0">
                <a:solidFill>
                  <a:srgbClr val="FFFFFF"/>
                </a:solidFill>
                <a:effectLst>
                  <a:innerShdw blurRad="63500" dist="50800" dir="13500000">
                    <a:prstClr val="black">
                      <a:alpha val="50000"/>
                    </a:prstClr>
                  </a:innerShdw>
                </a:effectLst>
                <a:latin typeface="Raleway Black" panose="020B0503030101060003" pitchFamily="34" charset="77"/>
              </a:rPr>
              <a:t>SUSTENTABILIDADE</a:t>
            </a:r>
            <a:endParaRPr lang="en-LT" sz="6000" b="1" spc="300" dirty="0">
              <a:solidFill>
                <a:srgbClr val="FFFFFF"/>
              </a:solidFill>
              <a:effectLst>
                <a:innerShdw blurRad="63500" dist="50800" dir="13500000">
                  <a:prstClr val="black">
                    <a:alpha val="50000"/>
                  </a:prstClr>
                </a:innerShdw>
              </a:effectLst>
              <a:latin typeface="Raleway Black" panose="020B0503030101060003" pitchFamily="34" charset="77"/>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4248387" y="1179600"/>
            <a:ext cx="3695242" cy="400110"/>
          </a:xfrm>
          <a:prstGeom prst="rect">
            <a:avLst/>
          </a:prstGeom>
        </p:spPr>
        <p:txBody>
          <a:bodyPr wrap="none">
            <a:spAutoFit/>
          </a:bodyPr>
          <a:lstStyle/>
          <a:p>
            <a:pPr algn="ctr"/>
            <a:r>
              <a:rPr lang="pt-BR" sz="2000" b="1" spc="300" dirty="0">
                <a:solidFill>
                  <a:schemeClr val="bg1"/>
                </a:solidFill>
                <a:effectLst>
                  <a:outerShdw blurRad="50800" dist="38100" dir="2700000" algn="tl" rotWithShape="0">
                    <a:prstClr val="black">
                      <a:alpha val="40000"/>
                    </a:prstClr>
                  </a:outerShdw>
                </a:effectLst>
                <a:latin typeface="Raleway" pitchFamily="2" charset="0"/>
              </a:rPr>
              <a:t>G</a:t>
            </a:r>
            <a:r>
              <a:rPr lang="pt-BR" sz="2000" spc="300" dirty="0">
                <a:solidFill>
                  <a:schemeClr val="bg1"/>
                </a:solidFill>
                <a:effectLst>
                  <a:outerShdw blurRad="50800" dist="38100" dir="2700000" algn="tl" rotWithShape="0">
                    <a:prstClr val="black">
                      <a:alpha val="40000"/>
                    </a:prstClr>
                  </a:outerShdw>
                </a:effectLst>
                <a:latin typeface="Raleway" pitchFamily="2" charset="0"/>
              </a:rPr>
              <a:t>USTAVO </a:t>
            </a:r>
            <a:r>
              <a:rPr lang="pt-BR" sz="2000" b="1" spc="300" dirty="0">
                <a:solidFill>
                  <a:schemeClr val="bg1"/>
                </a:solidFill>
                <a:effectLst>
                  <a:outerShdw blurRad="50800" dist="38100" dir="2700000" algn="tl" rotWithShape="0">
                    <a:prstClr val="black">
                      <a:alpha val="40000"/>
                    </a:prstClr>
                  </a:outerShdw>
                </a:effectLst>
                <a:latin typeface="Raleway" pitchFamily="2" charset="0"/>
              </a:rPr>
              <a:t>G</a:t>
            </a:r>
            <a:r>
              <a:rPr lang="pt-BR" sz="2000" spc="300" dirty="0">
                <a:solidFill>
                  <a:schemeClr val="bg1"/>
                </a:solidFill>
                <a:effectLst>
                  <a:outerShdw blurRad="50800" dist="38100" dir="2700000" algn="tl" rotWithShape="0">
                    <a:prstClr val="black">
                      <a:alpha val="40000"/>
                    </a:prstClr>
                  </a:outerShdw>
                </a:effectLst>
                <a:latin typeface="Raleway" pitchFamily="2" charset="0"/>
              </a:rPr>
              <a:t>ONÇALVES</a:t>
            </a:r>
            <a:endParaRPr lang="en-LT" sz="2000" spc="300" dirty="0">
              <a:solidFill>
                <a:schemeClr val="bg1"/>
              </a:solidFill>
              <a:effectLst>
                <a:outerShdw blurRad="50800" dist="38100" dir="2700000" algn="tl" rotWithShape="0">
                  <a:prstClr val="black">
                    <a:alpha val="40000"/>
                  </a:prstClr>
                </a:outerShdw>
              </a:effectLst>
              <a:latin typeface="Raleway" pitchFamily="2"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1875710181"/>
                  </p:ext>
                </p:extLst>
              </p:nvPr>
            </p:nvGraphicFramePr>
            <p:xfrm>
              <a:off x="5502487" y="3994189"/>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4"/>
                        <a:stretch>
                          <a:fillRect/>
                        </a:stretch>
                      </p166:blipFill>
                      <p166:spPr xmlns:p166="http://schemas.microsoft.com/office/powerpoint/2016/6/main">
                        <a:xfrm>
                          <a:off x="0" y="0"/>
                          <a:ext cx="3588214" cy="2018370"/>
                        </a:xfrm>
                        <a:prstGeom prst="rect">
                          <a:avLst/>
                        </a:prstGeom>
                      </p166:spPr>
                    </psez:zmPr>
                  </psez:sectionZmObj>
                </psez:sectionZm>
              </a:graphicData>
            </a:graphic>
          </p:graphicFrame>
        </mc:Choice>
        <mc:Fallback xmlns="">
          <p:pic>
            <p:nvPicPr>
              <p:cNvPr id="12" name="Section Zoom 11">
                <a:hlinkClick r:id="rId5"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6"/>
              <a:stretch>
                <a:fillRect/>
              </a:stretch>
            </p:blipFill>
            <p:spPr>
              <a:xfrm>
                <a:off x="5502487" y="3994189"/>
                <a:ext cx="3588214" cy="201837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644142881"/>
                  </p:ext>
                </p:extLst>
              </p:nvPr>
            </p:nvGraphicFramePr>
            <p:xfrm>
              <a:off x="8145678" y="1644179"/>
              <a:ext cx="4222592" cy="2375208"/>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7"/>
                        <a:stretch>
                          <a:fillRect/>
                        </a:stretch>
                      </p166:blipFill>
                      <p166:spPr xmlns:p166="http://schemas.microsoft.com/office/powerpoint/2016/6/main">
                        <a:xfrm>
                          <a:off x="0" y="0"/>
                          <a:ext cx="4222592" cy="2375208"/>
                        </a:xfrm>
                        <a:prstGeom prst="rect">
                          <a:avLst/>
                        </a:prstGeom>
                      </p166:spPr>
                    </psez:zmPr>
                  </psez:sectionZmObj>
                </psez:sectionZm>
              </a:graphicData>
            </a:graphic>
          </p:graphicFrame>
        </mc:Choice>
        <mc:Fallback xmlns="">
          <p:pic>
            <p:nvPicPr>
              <p:cNvPr id="17" name="Section Zoom 16">
                <a:hlinkClick r:id="rId8"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9"/>
              <a:stretch>
                <a:fillRect/>
              </a:stretch>
            </p:blipFill>
            <p:spPr>
              <a:xfrm>
                <a:off x="8145678" y="1644179"/>
                <a:ext cx="4222592" cy="237520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3702886414"/>
                  </p:ext>
                </p:extLst>
              </p:nvPr>
            </p:nvGraphicFramePr>
            <p:xfrm>
              <a:off x="-413512" y="3751378"/>
              <a:ext cx="4450582" cy="250345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10"/>
                        <a:stretch>
                          <a:fillRect/>
                        </a:stretch>
                      </p166:blipFill>
                      <p166:spPr xmlns:p166="http://schemas.microsoft.com/office/powerpoint/2016/6/main">
                        <a:xfrm>
                          <a:off x="0" y="0"/>
                          <a:ext cx="4450582" cy="2503452"/>
                        </a:xfrm>
                        <a:prstGeom prst="rect">
                          <a:avLst/>
                        </a:prstGeom>
                        <a:effectLst/>
                      </p166:spPr>
                    </psez:zmPr>
                  </psez:sectionZmObj>
                </psez:sectionZm>
              </a:graphicData>
            </a:graphic>
          </p:graphicFrame>
        </mc:Choice>
        <mc:Fallback xmlns="">
          <p:pic>
            <p:nvPicPr>
              <p:cNvPr id="6" name="Section Zoom 5">
                <a:hlinkClick r:id="rId11"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2"/>
              <a:stretch>
                <a:fillRect/>
              </a:stretch>
            </p:blipFill>
            <p:spPr>
              <a:xfrm>
                <a:off x="-413512" y="3751378"/>
                <a:ext cx="4450582" cy="2503452"/>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2176464993"/>
                  </p:ext>
                </p:extLst>
              </p:nvPr>
            </p:nvGraphicFramePr>
            <p:xfrm>
              <a:off x="3099126" y="2116068"/>
              <a:ext cx="3048000" cy="1714500"/>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Section Zoom 3">
                <a:hlinkClick r:id="rId14"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5"/>
              <a:stretch>
                <a:fillRect/>
              </a:stretch>
            </p:blipFill>
            <p:spPr>
              <a:xfrm>
                <a:off x="3099126" y="2116068"/>
                <a:ext cx="3048000" cy="1714500"/>
              </a:xfrm>
              <a:prstGeom prst="rect">
                <a:avLst/>
              </a:prstGeom>
            </p:spPr>
          </p:pic>
        </mc:Fallback>
      </mc:AlternateContent>
      <p:pic>
        <p:nvPicPr>
          <p:cNvPr id="15" name="Picture 14">
            <a:extLst>
              <a:ext uri="{FF2B5EF4-FFF2-40B4-BE49-F238E27FC236}">
                <a16:creationId xmlns:a16="http://schemas.microsoft.com/office/drawing/2014/main" id="{4585492B-79BB-884D-882B-A9BE96D5BE87}"/>
              </a:ext>
            </a:extLst>
          </p:cNvPr>
          <p:cNvPicPr>
            <a:picLocks noChangeAspect="1"/>
          </p:cNvPicPr>
          <p:nvPr/>
        </p:nvPicPr>
        <p:blipFill>
          <a:blip r:embed="rId16"/>
          <a:srcRect/>
          <a:stretch/>
        </p:blipFill>
        <p:spPr>
          <a:xfrm>
            <a:off x="10556118" y="5244338"/>
            <a:ext cx="1322429" cy="1322429"/>
          </a:xfrm>
          <a:prstGeom prst="roundRect">
            <a:avLst>
              <a:gd name="adj" fmla="val 8594"/>
            </a:avLst>
          </a:prstGeom>
          <a:solidFill>
            <a:srgbClr val="FFFFFF">
              <a:shade val="85000"/>
            </a:srgbClr>
          </a:solidFill>
          <a:ln>
            <a:noFill/>
          </a:ln>
          <a:effectLst/>
        </p:spPr>
      </p:pic>
      <mc:AlternateContent xmlns:mc="http://schemas.openxmlformats.org/markup-compatibility/2006" xmlns:p14="http://schemas.microsoft.com/office/powerpoint/2010/main">
        <mc:Choice Requires="p14">
          <p:contentPart p14:bwMode="auto" r:id="rId17">
            <p14:nvContentPartPr>
              <p14:cNvPr id="3" name="Tinta 2">
                <a:extLst>
                  <a:ext uri="{FF2B5EF4-FFF2-40B4-BE49-F238E27FC236}">
                    <a16:creationId xmlns:a16="http://schemas.microsoft.com/office/drawing/2014/main" id="{A102B450-A414-5C4E-EE19-8EB05488E3DD}"/>
                  </a:ext>
                </a:extLst>
              </p14:cNvPr>
              <p14:cNvContentPartPr/>
              <p14:nvPr/>
            </p14:nvContentPartPr>
            <p14:xfrm>
              <a:off x="2386800" y="4840560"/>
              <a:ext cx="360" cy="360"/>
            </p14:xfrm>
          </p:contentPart>
        </mc:Choice>
        <mc:Fallback xmlns="">
          <p:pic>
            <p:nvPicPr>
              <p:cNvPr id="3" name="Tinta 2">
                <a:extLst>
                  <a:ext uri="{FF2B5EF4-FFF2-40B4-BE49-F238E27FC236}">
                    <a16:creationId xmlns:a16="http://schemas.microsoft.com/office/drawing/2014/main" id="{A102B450-A414-5C4E-EE19-8EB05488E3DD}"/>
                  </a:ext>
                </a:extLst>
              </p:cNvPr>
              <p:cNvPicPr/>
              <p:nvPr/>
            </p:nvPicPr>
            <p:blipFill>
              <a:blip r:embed="rId18"/>
              <a:stretch>
                <a:fillRect/>
              </a:stretch>
            </p:blipFill>
            <p:spPr>
              <a:xfrm>
                <a:off x="2377440" y="4831200"/>
                <a:ext cx="19080" cy="19080"/>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801673" y="3532924"/>
            <a:ext cx="6588663" cy="1015663"/>
          </a:xfrm>
          <a:prstGeom prst="rect">
            <a:avLst/>
          </a:prstGeom>
        </p:spPr>
        <p:txBody>
          <a:bodyPr wrap="square">
            <a:spAutoFit/>
          </a:bodyPr>
          <a:lstStyle/>
          <a:p>
            <a:pPr algn="ctr"/>
            <a:r>
              <a:rPr lang="pt-BR" sz="6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OPORTUNIDADE</a:t>
            </a:r>
            <a:endParaRPr lang="en-LT" sz="6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person on top of mountain during daytime">
            <a:extLst>
              <a:ext uri="{FF2B5EF4-FFF2-40B4-BE49-F238E27FC236}">
                <a16:creationId xmlns:a16="http://schemas.microsoft.com/office/drawing/2014/main" id="{46BE918B-EA92-1948-9A36-85366B984810}"/>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897" b="789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1" name="Rectangle 10">
            <a:extLst>
              <a:ext uri="{FF2B5EF4-FFF2-40B4-BE49-F238E27FC236}">
                <a16:creationId xmlns:a16="http://schemas.microsoft.com/office/drawing/2014/main" id="{F1ABBEE1-A4F3-6746-AE3A-4B6E12CE6CA3}"/>
              </a:ext>
            </a:extLst>
          </p:cNvPr>
          <p:cNvSpPr/>
          <p:nvPr/>
        </p:nvSpPr>
        <p:spPr>
          <a:xfrm>
            <a:off x="1816956" y="2843346"/>
            <a:ext cx="8124339" cy="1323439"/>
          </a:xfrm>
          <a:prstGeom prst="rect">
            <a:avLst/>
          </a:prstGeom>
        </p:spPr>
        <p:txBody>
          <a:bodyPr wrap="none">
            <a:spAutoFit/>
          </a:bodyPr>
          <a:lstStyle/>
          <a:p>
            <a:pPr algn="ctr"/>
            <a:r>
              <a:rPr lang="pt-BR" sz="8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OPORTUNIDADE</a:t>
            </a:r>
            <a:endParaRPr lang="en-LT" sz="8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790" y="920274"/>
            <a:ext cx="1702420" cy="1702420"/>
          </a:xfrm>
          <a:prstGeom prst="rect">
            <a:avLst/>
          </a:prstGeom>
          <a:effectLst>
            <a:outerShdw blurRad="177800" sx="102000" sy="102000" algn="ctr" rotWithShape="0">
              <a:prstClr val="black">
                <a:alpha val="40000"/>
              </a:prstClr>
            </a:outerShdw>
          </a:effectLst>
        </p:spPr>
      </p:pic>
      <p:sp>
        <p:nvSpPr>
          <p:cNvPr id="16" name="Retângulo 15">
            <a:extLst>
              <a:ext uri="{FF2B5EF4-FFF2-40B4-BE49-F238E27FC236}">
                <a16:creationId xmlns:a16="http://schemas.microsoft.com/office/drawing/2014/main" id="{17EF14F2-673E-F005-FCF1-5DF5E06C89C9}"/>
              </a:ext>
            </a:extLst>
          </p:cNvPr>
          <p:cNvSpPr/>
          <p:nvPr/>
        </p:nvSpPr>
        <p:spPr>
          <a:xfrm>
            <a:off x="0" y="0"/>
            <a:ext cx="12192000" cy="68580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pic>
        <p:nvPicPr>
          <p:cNvPr id="18" name="Imagem 17" descr="Grupo de pessoas com rostos trocados&#10;&#10;Descrição gerada automaticamente com confiança média">
            <a:extLst>
              <a:ext uri="{FF2B5EF4-FFF2-40B4-BE49-F238E27FC236}">
                <a16:creationId xmlns:a16="http://schemas.microsoft.com/office/drawing/2014/main" id="{9F84439C-8352-689B-7549-A8854303310B}"/>
              </a:ext>
            </a:extLst>
          </p:cNvPr>
          <p:cNvPicPr>
            <a:picLocks noChangeAspect="1"/>
          </p:cNvPicPr>
          <p:nvPr/>
        </p:nvPicPr>
        <p:blipFill>
          <a:blip r:embed="rId8"/>
          <a:stretch>
            <a:fillRect/>
          </a:stretch>
        </p:blipFill>
        <p:spPr>
          <a:xfrm>
            <a:off x="1171107" y="641167"/>
            <a:ext cx="1311937" cy="1353709"/>
          </a:xfrm>
          <a:prstGeom prst="roundRect">
            <a:avLst>
              <a:gd name="adj" fmla="val 8594"/>
            </a:avLst>
          </a:prstGeom>
          <a:solidFill>
            <a:srgbClr val="FFFFFF">
              <a:shade val="85000"/>
            </a:srgbClr>
          </a:solidFill>
          <a:ln>
            <a:noFill/>
          </a:ln>
          <a:effectLst/>
        </p:spPr>
      </p:pic>
      <p:sp>
        <p:nvSpPr>
          <p:cNvPr id="19" name="Retângulo: Cantos Diagonais Recortados 18">
            <a:extLst>
              <a:ext uri="{FF2B5EF4-FFF2-40B4-BE49-F238E27FC236}">
                <a16:creationId xmlns:a16="http://schemas.microsoft.com/office/drawing/2014/main" id="{54CB5F7C-2BE3-5633-94E3-215B4DD697F1}"/>
              </a:ext>
            </a:extLst>
          </p:cNvPr>
          <p:cNvSpPr/>
          <p:nvPr/>
        </p:nvSpPr>
        <p:spPr>
          <a:xfrm>
            <a:off x="387299" y="278239"/>
            <a:ext cx="11467285" cy="6227382"/>
          </a:xfrm>
          <a:prstGeom prst="snip2DiagRect">
            <a:avLst>
              <a:gd name="adj1" fmla="val 0"/>
              <a:gd name="adj2" fmla="val 16667"/>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t-BR" dirty="0"/>
          </a:p>
        </p:txBody>
      </p:sp>
      <p:sp>
        <p:nvSpPr>
          <p:cNvPr id="20" name="Coração 19">
            <a:extLst>
              <a:ext uri="{FF2B5EF4-FFF2-40B4-BE49-F238E27FC236}">
                <a16:creationId xmlns:a16="http://schemas.microsoft.com/office/drawing/2014/main" id="{197D234F-16F4-9739-FDA6-E49D97816DDE}"/>
              </a:ext>
            </a:extLst>
          </p:cNvPr>
          <p:cNvSpPr/>
          <p:nvPr/>
        </p:nvSpPr>
        <p:spPr>
          <a:xfrm>
            <a:off x="1342892" y="2889909"/>
            <a:ext cx="968365" cy="895847"/>
          </a:xfrm>
          <a:prstGeom prst="heart">
            <a:avLst/>
          </a:prstGeom>
          <a:solidFill>
            <a:srgbClr val="FF0000">
              <a:alpha val="55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3" name="Gráfico 32" descr="Árvore decídua com preenchimento sólido">
            <a:extLst>
              <a:ext uri="{FF2B5EF4-FFF2-40B4-BE49-F238E27FC236}">
                <a16:creationId xmlns:a16="http://schemas.microsoft.com/office/drawing/2014/main" id="{913AEF97-A63D-EEDD-A1FC-91E46C37CC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4882" y="4503114"/>
            <a:ext cx="1504386" cy="1504386"/>
          </a:xfrm>
          <a:prstGeom prst="rect">
            <a:avLst/>
          </a:prstGeom>
        </p:spPr>
      </p:pic>
      <p:sp>
        <p:nvSpPr>
          <p:cNvPr id="40" name="Chave Direita 39">
            <a:extLst>
              <a:ext uri="{FF2B5EF4-FFF2-40B4-BE49-F238E27FC236}">
                <a16:creationId xmlns:a16="http://schemas.microsoft.com/office/drawing/2014/main" id="{037E4C48-CDD3-D9CA-5032-B3CB1D72E40C}"/>
              </a:ext>
            </a:extLst>
          </p:cNvPr>
          <p:cNvSpPr/>
          <p:nvPr/>
        </p:nvSpPr>
        <p:spPr>
          <a:xfrm>
            <a:off x="2957108" y="1150892"/>
            <a:ext cx="893793" cy="4373880"/>
          </a:xfrm>
          <a:prstGeom prst="rightBrac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pt-BR"/>
          </a:p>
        </p:txBody>
      </p:sp>
      <p:pic>
        <p:nvPicPr>
          <p:cNvPr id="6" name="Imagem 5" descr="Desenho de uma árvore&#10;&#10;Descrição gerada automaticamente com confiança média">
            <a:extLst>
              <a:ext uri="{FF2B5EF4-FFF2-40B4-BE49-F238E27FC236}">
                <a16:creationId xmlns:a16="http://schemas.microsoft.com/office/drawing/2014/main" id="{D9106E33-663B-8652-2A6A-4CB09FD2B409}"/>
              </a:ext>
            </a:extLst>
          </p:cNvPr>
          <p:cNvPicPr>
            <a:picLocks noChangeAspect="1"/>
          </p:cNvPicPr>
          <p:nvPr/>
        </p:nvPicPr>
        <p:blipFill>
          <a:blip r:embed="rId11"/>
          <a:stretch>
            <a:fillRect/>
          </a:stretch>
        </p:blipFill>
        <p:spPr>
          <a:xfrm>
            <a:off x="4327685" y="3496824"/>
            <a:ext cx="3635474" cy="2520107"/>
          </a:xfrm>
          <a:prstGeom prst="roundRect">
            <a:avLst>
              <a:gd name="adj" fmla="val 8594"/>
            </a:avLst>
          </a:prstGeom>
          <a:solidFill>
            <a:srgbClr val="FFFFFF">
              <a:shade val="85000"/>
            </a:srgbClr>
          </a:solidFill>
          <a:ln>
            <a:noFill/>
          </a:ln>
          <a:effectLst/>
        </p:spPr>
      </p:pic>
      <p:pic>
        <p:nvPicPr>
          <p:cNvPr id="8" name="Imagem 7" descr="Planta com folhas verdes&#10;&#10;Descrição gerada automaticamente">
            <a:extLst>
              <a:ext uri="{FF2B5EF4-FFF2-40B4-BE49-F238E27FC236}">
                <a16:creationId xmlns:a16="http://schemas.microsoft.com/office/drawing/2014/main" id="{46919F78-5C92-1146-7CE9-E640D5C71AA6}"/>
              </a:ext>
            </a:extLst>
          </p:cNvPr>
          <p:cNvPicPr>
            <a:picLocks noChangeAspect="1"/>
          </p:cNvPicPr>
          <p:nvPr/>
        </p:nvPicPr>
        <p:blipFill rotWithShape="1">
          <a:blip r:embed="rId12"/>
          <a:srcRect l="5926"/>
          <a:stretch/>
        </p:blipFill>
        <p:spPr>
          <a:xfrm>
            <a:off x="6299198" y="967036"/>
            <a:ext cx="1663961" cy="2384537"/>
          </a:xfrm>
          <a:prstGeom prst="roundRect">
            <a:avLst>
              <a:gd name="adj" fmla="val 8594"/>
            </a:avLst>
          </a:prstGeom>
          <a:solidFill>
            <a:srgbClr val="FFFFFF">
              <a:shade val="85000"/>
            </a:srgbClr>
          </a:solidFill>
          <a:ln>
            <a:noFill/>
          </a:ln>
          <a:effectLst/>
        </p:spPr>
      </p:pic>
      <p:pic>
        <p:nvPicPr>
          <p:cNvPr id="12" name="Imagem 11" descr="Planta com folhas verdes&#10;&#10;Descrição gerada automaticamente">
            <a:extLst>
              <a:ext uri="{FF2B5EF4-FFF2-40B4-BE49-F238E27FC236}">
                <a16:creationId xmlns:a16="http://schemas.microsoft.com/office/drawing/2014/main" id="{FC832005-C4F5-602C-457A-70EAEFFD34BF}"/>
              </a:ext>
            </a:extLst>
          </p:cNvPr>
          <p:cNvPicPr>
            <a:picLocks noChangeAspect="1"/>
          </p:cNvPicPr>
          <p:nvPr/>
        </p:nvPicPr>
        <p:blipFill>
          <a:blip r:embed="rId13"/>
          <a:stretch>
            <a:fillRect/>
          </a:stretch>
        </p:blipFill>
        <p:spPr>
          <a:xfrm>
            <a:off x="8189451" y="3715046"/>
            <a:ext cx="2022120" cy="2301885"/>
          </a:xfrm>
          <a:prstGeom prst="roundRect">
            <a:avLst>
              <a:gd name="adj" fmla="val 8594"/>
            </a:avLst>
          </a:prstGeom>
          <a:solidFill>
            <a:srgbClr val="FFFFFF">
              <a:shade val="85000"/>
            </a:srgbClr>
          </a:solidFill>
          <a:ln>
            <a:noFill/>
          </a:ln>
          <a:effectLst/>
        </p:spPr>
      </p:pic>
      <p:sp>
        <p:nvSpPr>
          <p:cNvPr id="30" name="Rectangle 3">
            <a:extLst>
              <a:ext uri="{FF2B5EF4-FFF2-40B4-BE49-F238E27FC236}">
                <a16:creationId xmlns:a16="http://schemas.microsoft.com/office/drawing/2014/main" id="{10BAEE33-A6D8-10D0-9FDB-578D0DB3F8D0}"/>
              </a:ext>
            </a:extLst>
          </p:cNvPr>
          <p:cNvSpPr/>
          <p:nvPr/>
        </p:nvSpPr>
        <p:spPr>
          <a:xfrm>
            <a:off x="4238745" y="870257"/>
            <a:ext cx="6362371" cy="2585323"/>
          </a:xfrm>
          <a:prstGeom prst="rect">
            <a:avLst/>
          </a:prstGeom>
        </p:spPr>
        <p:txBody>
          <a:bodyPr wrap="square">
            <a:spAutoFit/>
          </a:bodyPr>
          <a:lstStyle/>
          <a:p>
            <a:r>
              <a:rPr lang="pt-BR" sz="5400" b="1" spc="-150" dirty="0" err="1">
                <a:latin typeface="Raleway Black" panose="020B0503030101060003" pitchFamily="34" charset="77"/>
              </a:rPr>
              <a:t>Paisa</a:t>
            </a:r>
            <a:endParaRPr lang="pt-BR" sz="5400" b="1" spc="-150" dirty="0">
              <a:latin typeface="Raleway Black" panose="020B0503030101060003" pitchFamily="34" charset="77"/>
            </a:endParaRPr>
          </a:p>
          <a:p>
            <a:r>
              <a:rPr lang="pt-BR" sz="5400" b="1" spc="-150" dirty="0" err="1">
                <a:latin typeface="Raleway Black" panose="020B0503030101060003" pitchFamily="34" charset="77"/>
              </a:rPr>
              <a:t>Gis</a:t>
            </a:r>
            <a:endParaRPr lang="pt-BR" sz="5400" b="1" spc="-150" dirty="0">
              <a:latin typeface="Raleway Black" panose="020B0503030101060003" pitchFamily="34" charset="77"/>
            </a:endParaRPr>
          </a:p>
          <a:p>
            <a:r>
              <a:rPr lang="pt-BR" sz="5400" b="1" spc="-150" dirty="0" err="1">
                <a:latin typeface="Raleway Black" panose="020B0503030101060003" pitchFamily="34" charset="77"/>
              </a:rPr>
              <a:t>Mo</a:t>
            </a:r>
            <a:r>
              <a:rPr lang="pt-BR" sz="5400" b="1" spc="-150" dirty="0">
                <a:latin typeface="Raleway Black" panose="020B0503030101060003" pitchFamily="34" charset="77"/>
              </a:rPr>
              <a:t>.</a:t>
            </a:r>
          </a:p>
        </p:txBody>
      </p:sp>
      <p:pic>
        <p:nvPicPr>
          <p:cNvPr id="14" name="Imagem 13" descr="Planta e árvore na água&#10;&#10;Descrição gerada automaticamente">
            <a:extLst>
              <a:ext uri="{FF2B5EF4-FFF2-40B4-BE49-F238E27FC236}">
                <a16:creationId xmlns:a16="http://schemas.microsoft.com/office/drawing/2014/main" id="{BEE8A51D-D48C-CC7B-974F-73D94F8F0752}"/>
              </a:ext>
            </a:extLst>
          </p:cNvPr>
          <p:cNvPicPr>
            <a:picLocks noChangeAspect="1"/>
          </p:cNvPicPr>
          <p:nvPr/>
        </p:nvPicPr>
        <p:blipFill>
          <a:blip r:embed="rId14"/>
          <a:stretch>
            <a:fillRect/>
          </a:stretch>
        </p:blipFill>
        <p:spPr>
          <a:xfrm>
            <a:off x="8186765" y="967035"/>
            <a:ext cx="1948180" cy="2597723"/>
          </a:xfrm>
          <a:prstGeom prst="roundRect">
            <a:avLst>
              <a:gd name="adj" fmla="val 8594"/>
            </a:avLst>
          </a:prstGeom>
          <a:solidFill>
            <a:srgbClr val="FFFFFF">
              <a:shade val="85000"/>
            </a:srgbClr>
          </a:solidFill>
          <a:ln>
            <a:noFill/>
          </a:ln>
          <a:effectLst/>
        </p:spPr>
      </p:pic>
      <p:sp>
        <p:nvSpPr>
          <p:cNvPr id="34" name="Retângulo 33">
            <a:extLst>
              <a:ext uri="{FF2B5EF4-FFF2-40B4-BE49-F238E27FC236}">
                <a16:creationId xmlns:a16="http://schemas.microsoft.com/office/drawing/2014/main" id="{B6FC92DD-8534-77DB-2FBE-2908C3F30D0D}"/>
              </a:ext>
            </a:extLst>
          </p:cNvPr>
          <p:cNvSpPr/>
          <p:nvPr/>
        </p:nvSpPr>
        <p:spPr>
          <a:xfrm>
            <a:off x="0" y="0"/>
            <a:ext cx="12192000" cy="68580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pic>
        <p:nvPicPr>
          <p:cNvPr id="31" name="Imagem 30" descr="Pessoas posando para foto em fundo verde&#10;&#10;Descrição gerada automaticamente com confiança média">
            <a:extLst>
              <a:ext uri="{FF2B5EF4-FFF2-40B4-BE49-F238E27FC236}">
                <a16:creationId xmlns:a16="http://schemas.microsoft.com/office/drawing/2014/main" id="{F02DFC83-8257-F386-791E-43CE4F2B71CF}"/>
              </a:ext>
            </a:extLst>
          </p:cNvPr>
          <p:cNvPicPr>
            <a:picLocks noChangeAspect="1"/>
          </p:cNvPicPr>
          <p:nvPr/>
        </p:nvPicPr>
        <p:blipFill rotWithShape="1">
          <a:blip r:embed="rId15"/>
          <a:srcRect t="8800" b="6371"/>
          <a:stretch/>
        </p:blipFill>
        <p:spPr>
          <a:xfrm>
            <a:off x="1114996" y="1977579"/>
            <a:ext cx="2604108" cy="2945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tângulo: Cantos Superiores, Um Arredondado e Um Recortado 31">
            <a:extLst>
              <a:ext uri="{FF2B5EF4-FFF2-40B4-BE49-F238E27FC236}">
                <a16:creationId xmlns:a16="http://schemas.microsoft.com/office/drawing/2014/main" id="{D077D394-1248-2919-6484-D82F7425EDF1}"/>
              </a:ext>
            </a:extLst>
          </p:cNvPr>
          <p:cNvSpPr/>
          <p:nvPr/>
        </p:nvSpPr>
        <p:spPr>
          <a:xfrm>
            <a:off x="387299" y="278239"/>
            <a:ext cx="11347556" cy="6227382"/>
          </a:xfrm>
          <a:prstGeom prst="snipRoundRec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t-BR" dirty="0"/>
          </a:p>
        </p:txBody>
      </p:sp>
      <p:pic>
        <p:nvPicPr>
          <p:cNvPr id="1030" name="Picture 6" descr="RaiaDrogasil - RADL3 -">
            <a:extLst>
              <a:ext uri="{FF2B5EF4-FFF2-40B4-BE49-F238E27FC236}">
                <a16:creationId xmlns:a16="http://schemas.microsoft.com/office/drawing/2014/main" id="{D91453B6-A17F-55AA-BA8E-187857C7A57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52540" y="2479154"/>
            <a:ext cx="2832766" cy="18908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ustentabilidade e Meio Ambiente | Sete Ambiental">
            <a:extLst>
              <a:ext uri="{FF2B5EF4-FFF2-40B4-BE49-F238E27FC236}">
                <a16:creationId xmlns:a16="http://schemas.microsoft.com/office/drawing/2014/main" id="{749FDF8A-6EF4-95BF-DE3E-48EEEE0F594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68138" y="1639449"/>
            <a:ext cx="371475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1000"/>
                                        <p:tgtEl>
                                          <p:spTgt spid="40"/>
                                        </p:tgtEl>
                                      </p:cBhvr>
                                    </p:animEffect>
                                    <p:anim calcmode="lin" valueType="num">
                                      <p:cBhvr>
                                        <p:cTn id="55" dur="1000" fill="hold"/>
                                        <p:tgtEl>
                                          <p:spTgt spid="40"/>
                                        </p:tgtEl>
                                        <p:attrNameLst>
                                          <p:attrName>ppt_x</p:attrName>
                                        </p:attrNameLst>
                                      </p:cBhvr>
                                      <p:tavLst>
                                        <p:tav tm="0">
                                          <p:val>
                                            <p:strVal val="#ppt_x"/>
                                          </p:val>
                                        </p:tav>
                                        <p:tav tm="100000">
                                          <p:val>
                                            <p:strVal val="#ppt_x"/>
                                          </p:val>
                                        </p:tav>
                                      </p:tavLst>
                                    </p:anim>
                                    <p:anim calcmode="lin" valueType="num">
                                      <p:cBhvr>
                                        <p:cTn id="5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1000"/>
                                        <p:tgtEl>
                                          <p:spTgt spid="30"/>
                                        </p:tgtEl>
                                      </p:cBhvr>
                                    </p:animEffect>
                                    <p:anim calcmode="lin" valueType="num">
                                      <p:cBhvr>
                                        <p:cTn id="62" dur="1000" fill="hold"/>
                                        <p:tgtEl>
                                          <p:spTgt spid="30"/>
                                        </p:tgtEl>
                                        <p:attrNameLst>
                                          <p:attrName>ppt_x</p:attrName>
                                        </p:attrNameLst>
                                      </p:cBhvr>
                                      <p:tavLst>
                                        <p:tav tm="0">
                                          <p:val>
                                            <p:strVal val="#ppt_x"/>
                                          </p:val>
                                        </p:tav>
                                        <p:tav tm="100000">
                                          <p:val>
                                            <p:strVal val="#ppt_x"/>
                                          </p:val>
                                        </p:tav>
                                      </p:tavLst>
                                    </p:anim>
                                    <p:anim calcmode="lin" valueType="num">
                                      <p:cBhvr>
                                        <p:cTn id="63" dur="1000" fill="hold"/>
                                        <p:tgtEl>
                                          <p:spTgt spid="3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1000"/>
                                        <p:tgtEl>
                                          <p:spTgt spid="8"/>
                                        </p:tgtEl>
                                      </p:cBhvr>
                                    </p:animEffect>
                                    <p:anim calcmode="lin" valueType="num">
                                      <p:cBhvr>
                                        <p:cTn id="67" dur="1000" fill="hold"/>
                                        <p:tgtEl>
                                          <p:spTgt spid="8"/>
                                        </p:tgtEl>
                                        <p:attrNameLst>
                                          <p:attrName>ppt_x</p:attrName>
                                        </p:attrNameLst>
                                      </p:cBhvr>
                                      <p:tavLst>
                                        <p:tav tm="0">
                                          <p:val>
                                            <p:strVal val="#ppt_x"/>
                                          </p:val>
                                        </p:tav>
                                        <p:tav tm="100000">
                                          <p:val>
                                            <p:strVal val="#ppt_x"/>
                                          </p:val>
                                        </p:tav>
                                      </p:tavLst>
                                    </p:anim>
                                    <p:anim calcmode="lin" valueType="num">
                                      <p:cBhvr>
                                        <p:cTn id="68" dur="1000" fill="hold"/>
                                        <p:tgtEl>
                                          <p:spTgt spid="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000"/>
                                        <p:tgtEl>
                                          <p:spTgt spid="14"/>
                                        </p:tgtEl>
                                      </p:cBhvr>
                                    </p:animEffect>
                                    <p:anim calcmode="lin" valueType="num">
                                      <p:cBhvr>
                                        <p:cTn id="72" dur="1000" fill="hold"/>
                                        <p:tgtEl>
                                          <p:spTgt spid="14"/>
                                        </p:tgtEl>
                                        <p:attrNameLst>
                                          <p:attrName>ppt_x</p:attrName>
                                        </p:attrNameLst>
                                      </p:cBhvr>
                                      <p:tavLst>
                                        <p:tav tm="0">
                                          <p:val>
                                            <p:strVal val="#ppt_x"/>
                                          </p:val>
                                        </p:tav>
                                        <p:tav tm="100000">
                                          <p:val>
                                            <p:strVal val="#ppt_x"/>
                                          </p:val>
                                        </p:tav>
                                      </p:tavLst>
                                    </p:anim>
                                    <p:anim calcmode="lin" valueType="num">
                                      <p:cBhvr>
                                        <p:cTn id="73" dur="1000" fill="hold"/>
                                        <p:tgtEl>
                                          <p:spTgt spid="14"/>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1000"/>
                                        <p:tgtEl>
                                          <p:spTgt spid="6"/>
                                        </p:tgtEl>
                                      </p:cBhvr>
                                    </p:animEffect>
                                    <p:anim calcmode="lin" valueType="num">
                                      <p:cBhvr>
                                        <p:cTn id="77" dur="1000" fill="hold"/>
                                        <p:tgtEl>
                                          <p:spTgt spid="6"/>
                                        </p:tgtEl>
                                        <p:attrNameLst>
                                          <p:attrName>ppt_x</p:attrName>
                                        </p:attrNameLst>
                                      </p:cBhvr>
                                      <p:tavLst>
                                        <p:tav tm="0">
                                          <p:val>
                                            <p:strVal val="#ppt_x"/>
                                          </p:val>
                                        </p:tav>
                                        <p:tav tm="100000">
                                          <p:val>
                                            <p:strVal val="#ppt_x"/>
                                          </p:val>
                                        </p:tav>
                                      </p:tavLst>
                                    </p:anim>
                                    <p:anim calcmode="lin" valueType="num">
                                      <p:cBhvr>
                                        <p:cTn id="78" dur="1000" fill="hold"/>
                                        <p:tgtEl>
                                          <p:spTgt spid="6"/>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1000"/>
                                        <p:tgtEl>
                                          <p:spTgt spid="12"/>
                                        </p:tgtEl>
                                      </p:cBhvr>
                                    </p:animEffect>
                                    <p:anim calcmode="lin" valueType="num">
                                      <p:cBhvr>
                                        <p:cTn id="82" dur="1000" fill="hold"/>
                                        <p:tgtEl>
                                          <p:spTgt spid="12"/>
                                        </p:tgtEl>
                                        <p:attrNameLst>
                                          <p:attrName>ppt_x</p:attrName>
                                        </p:attrNameLst>
                                      </p:cBhvr>
                                      <p:tavLst>
                                        <p:tav tm="0">
                                          <p:val>
                                            <p:strVal val="#ppt_x"/>
                                          </p:val>
                                        </p:tav>
                                        <p:tav tm="100000">
                                          <p:val>
                                            <p:strVal val="#ppt_x"/>
                                          </p:val>
                                        </p:tav>
                                      </p:tavLst>
                                    </p:anim>
                                    <p:anim calcmode="lin" valueType="num">
                                      <p:cBhvr>
                                        <p:cTn id="8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ppt_x"/>
                                          </p:val>
                                        </p:tav>
                                        <p:tav tm="100000">
                                          <p:val>
                                            <p:strVal val="#ppt_x"/>
                                          </p:val>
                                        </p:tav>
                                      </p:tavLst>
                                    </p:anim>
                                    <p:anim calcmode="lin" valueType="num">
                                      <p:cBhvr additive="base">
                                        <p:cTn id="89" dur="500" fill="hold"/>
                                        <p:tgtEl>
                                          <p:spTgt spid="34"/>
                                        </p:tgtEl>
                                        <p:attrNameLst>
                                          <p:attrName>ppt_y</p:attrName>
                                        </p:attrNameLst>
                                      </p:cBhvr>
                                      <p:tavLst>
                                        <p:tav tm="0">
                                          <p:val>
                                            <p:strVal val="1+#ppt_h/2"/>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1000"/>
                                        <p:tgtEl>
                                          <p:spTgt spid="32"/>
                                        </p:tgtEl>
                                      </p:cBhvr>
                                    </p:animEffect>
                                    <p:anim calcmode="lin" valueType="num">
                                      <p:cBhvr>
                                        <p:cTn id="93" dur="1000" fill="hold"/>
                                        <p:tgtEl>
                                          <p:spTgt spid="32"/>
                                        </p:tgtEl>
                                        <p:attrNameLst>
                                          <p:attrName>ppt_x</p:attrName>
                                        </p:attrNameLst>
                                      </p:cBhvr>
                                      <p:tavLst>
                                        <p:tav tm="0">
                                          <p:val>
                                            <p:strVal val="#ppt_x"/>
                                          </p:val>
                                        </p:tav>
                                        <p:tav tm="100000">
                                          <p:val>
                                            <p:strVal val="#ppt_x"/>
                                          </p:val>
                                        </p:tav>
                                      </p:tavLst>
                                    </p:anim>
                                    <p:anim calcmode="lin" valueType="num">
                                      <p:cBhvr>
                                        <p:cTn id="94" dur="1000" fill="hold"/>
                                        <p:tgtEl>
                                          <p:spTgt spid="32"/>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030"/>
                                        </p:tgtEl>
                                        <p:attrNameLst>
                                          <p:attrName>style.visibility</p:attrName>
                                        </p:attrNameLst>
                                      </p:cBhvr>
                                      <p:to>
                                        <p:strVal val="visible"/>
                                      </p:to>
                                    </p:set>
                                    <p:animEffect transition="in" filter="fade">
                                      <p:cBhvr>
                                        <p:cTn id="97" dur="1000"/>
                                        <p:tgtEl>
                                          <p:spTgt spid="1030"/>
                                        </p:tgtEl>
                                      </p:cBhvr>
                                    </p:animEffect>
                                    <p:anim calcmode="lin" valueType="num">
                                      <p:cBhvr>
                                        <p:cTn id="98" dur="1000" fill="hold"/>
                                        <p:tgtEl>
                                          <p:spTgt spid="1030"/>
                                        </p:tgtEl>
                                        <p:attrNameLst>
                                          <p:attrName>ppt_x</p:attrName>
                                        </p:attrNameLst>
                                      </p:cBhvr>
                                      <p:tavLst>
                                        <p:tav tm="0">
                                          <p:val>
                                            <p:strVal val="#ppt_x"/>
                                          </p:val>
                                        </p:tav>
                                        <p:tav tm="100000">
                                          <p:val>
                                            <p:strVal val="#ppt_x"/>
                                          </p:val>
                                        </p:tav>
                                      </p:tavLst>
                                    </p:anim>
                                    <p:anim calcmode="lin" valueType="num">
                                      <p:cBhvr>
                                        <p:cTn id="99" dur="1000" fill="hold"/>
                                        <p:tgtEl>
                                          <p:spTgt spid="1030"/>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1000"/>
                                        <p:tgtEl>
                                          <p:spTgt spid="31"/>
                                        </p:tgtEl>
                                      </p:cBhvr>
                                    </p:animEffect>
                                    <p:anim calcmode="lin" valueType="num">
                                      <p:cBhvr>
                                        <p:cTn id="103" dur="1000" fill="hold"/>
                                        <p:tgtEl>
                                          <p:spTgt spid="31"/>
                                        </p:tgtEl>
                                        <p:attrNameLst>
                                          <p:attrName>ppt_x</p:attrName>
                                        </p:attrNameLst>
                                      </p:cBhvr>
                                      <p:tavLst>
                                        <p:tav tm="0">
                                          <p:val>
                                            <p:strVal val="#ppt_x"/>
                                          </p:val>
                                        </p:tav>
                                        <p:tav tm="100000">
                                          <p:val>
                                            <p:strVal val="#ppt_x"/>
                                          </p:val>
                                        </p:tav>
                                      </p:tavLst>
                                    </p:anim>
                                    <p:anim calcmode="lin" valueType="num">
                                      <p:cBhvr>
                                        <p:cTn id="104" dur="1000" fill="hold"/>
                                        <p:tgtEl>
                                          <p:spTgt spid="31"/>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1032"/>
                                        </p:tgtEl>
                                        <p:attrNameLst>
                                          <p:attrName>style.visibility</p:attrName>
                                        </p:attrNameLst>
                                      </p:cBhvr>
                                      <p:to>
                                        <p:strVal val="visible"/>
                                      </p:to>
                                    </p:set>
                                    <p:animEffect transition="in" filter="fade">
                                      <p:cBhvr>
                                        <p:cTn id="107" dur="1000"/>
                                        <p:tgtEl>
                                          <p:spTgt spid="1032"/>
                                        </p:tgtEl>
                                      </p:cBhvr>
                                    </p:animEffect>
                                    <p:anim calcmode="lin" valueType="num">
                                      <p:cBhvr>
                                        <p:cTn id="108" dur="1000" fill="hold"/>
                                        <p:tgtEl>
                                          <p:spTgt spid="1032"/>
                                        </p:tgtEl>
                                        <p:attrNameLst>
                                          <p:attrName>ppt_x</p:attrName>
                                        </p:attrNameLst>
                                      </p:cBhvr>
                                      <p:tavLst>
                                        <p:tav tm="0">
                                          <p:val>
                                            <p:strVal val="#ppt_x"/>
                                          </p:val>
                                        </p:tav>
                                        <p:tav tm="100000">
                                          <p:val>
                                            <p:strVal val="#ppt_x"/>
                                          </p:val>
                                        </p:tav>
                                      </p:tavLst>
                                    </p:anim>
                                    <p:anim calcmode="lin" valueType="num">
                                      <p:cBhvr>
                                        <p:cTn id="109"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P spid="16" grpId="0" animBg="1"/>
      <p:bldP spid="19" grpId="0" animBg="1"/>
      <p:bldP spid="20" grpId="0" animBg="1"/>
      <p:bldP spid="40" grpId="0" animBg="1"/>
      <p:bldP spid="30" grpId="0"/>
      <p:bldP spid="34"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800" b="1" spc="-150" dirty="0">
                <a:solidFill>
                  <a:srgbClr val="FFFFFF"/>
                </a:solidFill>
                <a:effectLst>
                  <a:outerShdw blurRad="419100" sx="102000" sy="102000" algn="ctr" rotWithShape="0">
                    <a:prstClr val="black">
                      <a:alpha val="29000"/>
                    </a:prstClr>
                  </a:outerShdw>
                </a:effectLst>
                <a:latin typeface="Raleway Black" panose="020B0503030101060003" pitchFamily="34" charset="77"/>
              </a:rPr>
              <a:t>SUSTENTABILIDADE</a:t>
            </a:r>
            <a:endParaRPr kumimoji="0" lang="en-LT" sz="4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Globo terrestre: Américas com preenchimento sólido">
            <a:extLst>
              <a:ext uri="{FF2B5EF4-FFF2-40B4-BE49-F238E27FC236}">
                <a16:creationId xmlns:a16="http://schemas.microsoft.com/office/drawing/2014/main" id="{D06CA14A-1988-B749-953E-210BAD5FF40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2054" name="Picture 6" descr="man standing on top of mountain beside cairn stones">
            <a:extLst>
              <a:ext uri="{FF2B5EF4-FFF2-40B4-BE49-F238E27FC236}">
                <a16:creationId xmlns:a16="http://schemas.microsoft.com/office/drawing/2014/main" id="{D7294908-9A58-794A-B85A-622DC85DAF8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12500" b="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a:extLst>
              <a:ext uri="{FF2B5EF4-FFF2-40B4-BE49-F238E27FC236}">
                <a16:creationId xmlns:a16="http://schemas.microsoft.com/office/drawing/2014/main" id="{D06CA14A-1988-B749-953E-210BAD5FF40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378605" y="399586"/>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1992156" y="1834088"/>
            <a:ext cx="8207695" cy="1107996"/>
          </a:xfrm>
          <a:prstGeom prst="rect">
            <a:avLst/>
          </a:prstGeom>
        </p:spPr>
        <p:txBody>
          <a:bodyPr wrap="none">
            <a:spAutoFit/>
          </a:bodyPr>
          <a:lstStyle/>
          <a:p>
            <a:pPr algn="ctr"/>
            <a:r>
              <a:rPr lang="pt-BR"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SUSTENTABILIDADE</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754326"/>
          </a:xfrm>
          <a:prstGeom prst="rect">
            <a:avLst/>
          </a:prstGeom>
        </p:spPr>
        <p:txBody>
          <a:bodyPr wrap="square">
            <a:spAutoFit/>
          </a:bodyPr>
          <a:lstStyle/>
          <a:p>
            <a:pPr algn="ctr"/>
            <a:r>
              <a:rPr lang="en-US" sz="1200" spc="300" dirty="0">
                <a:solidFill>
                  <a:schemeClr val="bg1"/>
                </a:solidFill>
                <a:latin typeface="Raleway" panose="020B0503030101060003" pitchFamily="34" charset="77"/>
              </a:rPr>
              <a:t>Lorem ipsum dolor sit </a:t>
            </a:r>
            <a:r>
              <a:rPr lang="en-US" sz="1200" spc="300" dirty="0" err="1">
                <a:solidFill>
                  <a:schemeClr val="bg1"/>
                </a:solidFill>
                <a:latin typeface="Raleway" panose="020B0503030101060003" pitchFamily="34" charset="77"/>
              </a:rPr>
              <a:t>amet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consectetur</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adipiscing</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elit</a:t>
            </a:r>
            <a:r>
              <a:rPr lang="en-US" sz="1200" spc="300" dirty="0">
                <a:solidFill>
                  <a:schemeClr val="bg1"/>
                </a:solidFill>
                <a:latin typeface="Raleway" panose="020B0503030101060003" pitchFamily="34" charset="77"/>
              </a:rPr>
              <a:t>, sed do </a:t>
            </a:r>
            <a:r>
              <a:rPr lang="en-US" sz="1200" spc="300" dirty="0" err="1">
                <a:solidFill>
                  <a:schemeClr val="bg1"/>
                </a:solidFill>
                <a:latin typeface="Raleway" panose="020B0503030101060003" pitchFamily="34" charset="77"/>
              </a:rPr>
              <a:t>eiusmod</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tempor</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incididunt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ut</a:t>
            </a:r>
            <a:r>
              <a:rPr lang="en-US" sz="1200" spc="300" dirty="0">
                <a:solidFill>
                  <a:schemeClr val="bg1"/>
                </a:solidFill>
                <a:latin typeface="Raleway" panose="020B0503030101060003" pitchFamily="34" charset="77"/>
              </a:rPr>
              <a:t> labore et dolore magna </a:t>
            </a:r>
            <a:r>
              <a:rPr lang="en-US" sz="1200" spc="300" dirty="0" err="1">
                <a:solidFill>
                  <a:schemeClr val="bg1"/>
                </a:solidFill>
                <a:latin typeface="Raleway" panose="020B0503030101060003" pitchFamily="34" charset="77"/>
              </a:rPr>
              <a:t>aliqua</a:t>
            </a:r>
            <a:r>
              <a:rPr lang="en-US" sz="1200" spc="300" dirty="0">
                <a:solidFill>
                  <a:schemeClr val="bg1"/>
                </a:solidFill>
                <a:latin typeface="Raleway" panose="020B0503030101060003" pitchFamily="34" charset="77"/>
              </a:rPr>
              <a:t>. Ut </a:t>
            </a:r>
            <a:r>
              <a:rPr lang="en-US" sz="1200" spc="300" dirty="0" err="1">
                <a:solidFill>
                  <a:schemeClr val="bg1"/>
                </a:solidFill>
                <a:latin typeface="Raleway" panose="020B0503030101060003" pitchFamily="34" charset="77"/>
              </a:rPr>
              <a:t>enim</a:t>
            </a:r>
            <a:r>
              <a:rPr lang="en-US" sz="1200" spc="300" dirty="0">
                <a:solidFill>
                  <a:schemeClr val="bg1"/>
                </a:solidFill>
                <a:latin typeface="Raleway" panose="020B0503030101060003" pitchFamily="34" charset="77"/>
              </a:rPr>
              <a:t> ad minim </a:t>
            </a:r>
            <a:r>
              <a:rPr lang="en-US" sz="1200" spc="300" dirty="0" err="1">
                <a:solidFill>
                  <a:schemeClr val="bg1"/>
                </a:solidFill>
                <a:latin typeface="Raleway" panose="020B0503030101060003" pitchFamily="34" charset="77"/>
              </a:rPr>
              <a:t>veniam</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quis</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nostrud</a:t>
            </a:r>
            <a:r>
              <a:rPr lang="en-US" sz="1200" spc="300" dirty="0">
                <a:solidFill>
                  <a:schemeClr val="bg1"/>
                </a:solidFill>
                <a:latin typeface="Raleway" panose="020B0503030101060003" pitchFamily="34" charset="77"/>
              </a:rPr>
              <a:t> exercitation </a:t>
            </a:r>
            <a:r>
              <a:rPr lang="en-US" sz="1200" spc="300" dirty="0" err="1">
                <a:solidFill>
                  <a:schemeClr val="bg1"/>
                </a:solidFill>
                <a:latin typeface="Raleway" panose="020B0503030101060003" pitchFamily="34" charset="77"/>
              </a:rPr>
              <a:t>ullamco</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laboris</a:t>
            </a:r>
            <a:r>
              <a:rPr lang="en-US" sz="1200" spc="300" dirty="0">
                <a:solidFill>
                  <a:schemeClr val="bg1"/>
                </a:solidFill>
                <a:latin typeface="Raleway" panose="020B0503030101060003" pitchFamily="34" charset="77"/>
              </a:rPr>
              <a:t> nisi </a:t>
            </a:r>
            <a:r>
              <a:rPr lang="en-US" sz="1200" spc="300" dirty="0" err="1">
                <a:solidFill>
                  <a:schemeClr val="bg1"/>
                </a:solidFill>
                <a:latin typeface="Raleway" panose="020B0503030101060003" pitchFamily="34" charset="77"/>
              </a:rPr>
              <a:t>ut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aliquip</a:t>
            </a:r>
            <a:r>
              <a:rPr lang="en-US" sz="1200" spc="300" dirty="0">
                <a:solidFill>
                  <a:schemeClr val="bg1"/>
                </a:solidFill>
                <a:latin typeface="Raleway" panose="020B0503030101060003" pitchFamily="34" charset="77"/>
              </a:rPr>
              <a:t> ex </a:t>
            </a:r>
            <a:r>
              <a:rPr lang="en-US" sz="1200" spc="300" dirty="0" err="1">
                <a:solidFill>
                  <a:schemeClr val="bg1"/>
                </a:solidFill>
                <a:latin typeface="Raleway" panose="020B0503030101060003" pitchFamily="34" charset="77"/>
              </a:rPr>
              <a:t>ea</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commodo</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consequat</a:t>
            </a:r>
            <a:r>
              <a:rPr lang="en-US" sz="1200" spc="300" dirty="0">
                <a:solidFill>
                  <a:schemeClr val="bg1"/>
                </a:solidFill>
                <a:latin typeface="Raleway" panose="020B0503030101060003" pitchFamily="34" charset="77"/>
              </a:rPr>
              <a:t>. Duis </a:t>
            </a:r>
            <a:r>
              <a:rPr lang="en-US" sz="1200" spc="300" dirty="0" err="1">
                <a:solidFill>
                  <a:schemeClr val="bg1"/>
                </a:solidFill>
                <a:latin typeface="Raleway" panose="020B0503030101060003" pitchFamily="34" charset="77"/>
              </a:rPr>
              <a:t>aute</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irure</a:t>
            </a:r>
            <a:r>
              <a:rPr lang="en-US" sz="1200" spc="300" dirty="0">
                <a:solidFill>
                  <a:schemeClr val="bg1"/>
                </a:solidFill>
                <a:latin typeface="Raleway" panose="020B0503030101060003" pitchFamily="34" charset="77"/>
              </a:rPr>
              <a:t> dolor in </a:t>
            </a:r>
            <a:r>
              <a:rPr lang="en-US" sz="1200" spc="300" dirty="0" err="1">
                <a:solidFill>
                  <a:schemeClr val="bg1"/>
                </a:solidFill>
                <a:latin typeface="Raleway" panose="020B0503030101060003" pitchFamily="34" charset="77"/>
              </a:rPr>
              <a:t>reprehenderit</a:t>
            </a:r>
            <a:r>
              <a:rPr lang="en-US" sz="1200" spc="300" dirty="0">
                <a:solidFill>
                  <a:schemeClr val="bg1"/>
                </a:solidFill>
                <a:latin typeface="Raleway" panose="020B0503030101060003" pitchFamily="34" charset="77"/>
              </a:rPr>
              <a:t> in </a:t>
            </a:r>
            <a:r>
              <a:rPr lang="en-US" sz="1200" spc="300" dirty="0" err="1">
                <a:solidFill>
                  <a:schemeClr val="bg1"/>
                </a:solidFill>
                <a:latin typeface="Raleway" panose="020B0503030101060003" pitchFamily="34" charset="77"/>
              </a:rPr>
              <a:t>voluptate</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velit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esse</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cillum</a:t>
            </a:r>
            <a:r>
              <a:rPr lang="en-US" sz="1200" spc="300" dirty="0">
                <a:solidFill>
                  <a:schemeClr val="bg1"/>
                </a:solidFill>
                <a:latin typeface="Raleway" panose="020B0503030101060003" pitchFamily="34" charset="77"/>
              </a:rPr>
              <a:t> dolore </a:t>
            </a:r>
            <a:r>
              <a:rPr lang="en-US" sz="1200" spc="300" dirty="0" err="1">
                <a:solidFill>
                  <a:schemeClr val="bg1"/>
                </a:solidFill>
                <a:latin typeface="Raleway" panose="020B0503030101060003" pitchFamily="34" charset="77"/>
              </a:rPr>
              <a:t>eu</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fugiat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nulla</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pariatur</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Excepteur</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sint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occaecat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cupidatat</a:t>
            </a:r>
            <a:r>
              <a:rPr lang="en-US" sz="1200" spc="300" dirty="0">
                <a:solidFill>
                  <a:schemeClr val="bg1"/>
                </a:solidFill>
                <a:latin typeface="Raleway" panose="020B0503030101060003" pitchFamily="34" charset="77"/>
              </a:rPr>
              <a:t> non </a:t>
            </a:r>
            <a:r>
              <a:rPr lang="en-US" sz="1200" spc="300" dirty="0" err="1">
                <a:solidFill>
                  <a:schemeClr val="bg1"/>
                </a:solidFill>
                <a:latin typeface="Raleway" panose="020B0503030101060003" pitchFamily="34" charset="77"/>
              </a:rPr>
              <a:t>proident</a:t>
            </a:r>
            <a:r>
              <a:rPr lang="en-US" sz="1200" spc="300" dirty="0">
                <a:solidFill>
                  <a:schemeClr val="bg1"/>
                </a:solidFill>
                <a:latin typeface="Raleway" panose="020B0503030101060003" pitchFamily="34" charset="77"/>
              </a:rPr>
              <a:t>, sunt in culpa qui </a:t>
            </a:r>
            <a:r>
              <a:rPr lang="en-US" sz="1200" spc="300" dirty="0" err="1">
                <a:solidFill>
                  <a:schemeClr val="bg1"/>
                </a:solidFill>
                <a:latin typeface="Raleway" panose="020B0503030101060003" pitchFamily="34" charset="77"/>
              </a:rPr>
              <a:t>officia</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deserunt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mollit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anim</a:t>
            </a:r>
            <a:r>
              <a:rPr lang="en-US" sz="1200" spc="300" dirty="0">
                <a:solidFill>
                  <a:schemeClr val="bg1"/>
                </a:solidFill>
                <a:latin typeface="Raleway" panose="020B0503030101060003" pitchFamily="34" charset="77"/>
              </a:rPr>
              <a:t> id </a:t>
            </a:r>
            <a:r>
              <a:rPr lang="en-US" sz="1200" spc="300" dirty="0" err="1">
                <a:solidFill>
                  <a:schemeClr val="bg1"/>
                </a:solidFill>
                <a:latin typeface="Raleway" panose="020B0503030101060003" pitchFamily="34" charset="77"/>
              </a:rPr>
              <a:t>est</a:t>
            </a:r>
            <a:r>
              <a:rPr lang="en-US" sz="1200" spc="300" dirty="0">
                <a:solidFill>
                  <a:schemeClr val="bg1"/>
                </a:solidFill>
                <a:latin typeface="Raleway" panose="020B0503030101060003" pitchFamily="34" charset="77"/>
              </a:rPr>
              <a:t> </a:t>
            </a:r>
            <a:r>
              <a:rPr lang="en-US" sz="1200" spc="300" dirty="0" err="1">
                <a:solidFill>
                  <a:schemeClr val="bg1"/>
                </a:solidFill>
                <a:latin typeface="Raleway" panose="020B0503030101060003" pitchFamily="34" charset="77"/>
              </a:rPr>
              <a:t>laborum</a:t>
            </a:r>
            <a:r>
              <a:rPr lang="en-US" sz="1200" spc="300" dirty="0">
                <a:solidFill>
                  <a:schemeClr val="bg1"/>
                </a:solidFill>
                <a:latin typeface="Raleway" panose="020B0503030101060003" pitchFamily="34" charset="77"/>
              </a:rPr>
              <a:t>.</a:t>
            </a:r>
            <a:endParaRPr lang="en-LT" sz="1200" spc="300" dirty="0">
              <a:solidFill>
                <a:schemeClr val="bg1"/>
              </a:solidFill>
              <a:latin typeface="Raleway" panose="020B0503030101060003" pitchFamily="34" charset="77"/>
            </a:endParaRP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SOLUÇÃO</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380" y="659779"/>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3343492" y="1834088"/>
            <a:ext cx="5505033" cy="1446550"/>
          </a:xfrm>
          <a:prstGeom prst="rect">
            <a:avLst/>
          </a:prstGeom>
        </p:spPr>
        <p:txBody>
          <a:bodyPr wrap="none">
            <a:spAutoFit/>
          </a:bodyPr>
          <a:lstStyle/>
          <a:p>
            <a:pPr algn="ctr"/>
            <a:r>
              <a:rPr lang="pt-BR"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SOLUÇÃO</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754326"/>
          </a:xfrm>
          <a:prstGeom prst="rect">
            <a:avLst/>
          </a:prstGeom>
        </p:spPr>
        <p:txBody>
          <a:bodyPr wrap="square">
            <a:spAutoFit/>
          </a:bodyPr>
          <a:lstStyle/>
          <a:p>
            <a:pPr algn="ctr"/>
            <a:r>
              <a:rPr lang="en-US" sz="1200" spc="300">
                <a:solidFill>
                  <a:schemeClr val="bg1"/>
                </a:solidFill>
                <a:latin typeface="Raleway" panose="020B0503030101060003" pitchFamily="34" charset="77"/>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LT" sz="1200" spc="300">
              <a:solidFill>
                <a:schemeClr val="bg1"/>
              </a:solidFill>
              <a:latin typeface="Raleway" panose="020B0503030101060003" pitchFamily="34" charset="77"/>
            </a:endParaRPr>
          </a:p>
        </p:txBody>
      </p:sp>
      <p:pic>
        <p:nvPicPr>
          <p:cNvPr id="11" name="Graphic 10" descr="Potion with solid fill">
            <a:extLst>
              <a:ext uri="{FF2B5EF4-FFF2-40B4-BE49-F238E27FC236}">
                <a16:creationId xmlns:a16="http://schemas.microsoft.com/office/drawing/2014/main" id="{EC7840E3-BAD3-A84E-B5ED-F442FFC9B8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1783" y="234176"/>
            <a:ext cx="1728434" cy="1728434"/>
          </a:xfrm>
          <a:prstGeom prst="rect">
            <a:avLst/>
          </a:prstGeom>
          <a:effectLst>
            <a:outerShdw blurRad="177800" sx="102000" sy="102000" algn="ctr" rotWithShape="0">
              <a:prstClr val="black">
                <a:alpha val="40000"/>
              </a:prstClr>
            </a:outerShdw>
          </a:effectLst>
        </p:spPr>
      </p:pic>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sp>
        <p:nvSpPr>
          <p:cNvPr id="5" name="Rectangle 4">
            <a:extLst>
              <a:ext uri="{FF2B5EF4-FFF2-40B4-BE49-F238E27FC236}">
                <a16:creationId xmlns:a16="http://schemas.microsoft.com/office/drawing/2014/main" id="{FD9FA5D4-F976-AF4C-AC07-03DCC1B85E22}"/>
              </a:ext>
            </a:extLst>
          </p:cNvPr>
          <p:cNvSpPr/>
          <p:nvPr/>
        </p:nvSpPr>
        <p:spPr>
          <a:xfrm>
            <a:off x="2947643" y="4437112"/>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a:t>
            </a: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kumimoji="0" lang="en-LT"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277344" y="2079415"/>
            <a:ext cx="5617243"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BUSINESS</a:t>
            </a:r>
          </a:p>
        </p:txBody>
      </p:sp>
      <p:sp>
        <p:nvSpPr>
          <p:cNvPr id="12" name="Rectangle 11">
            <a:extLst>
              <a:ext uri="{FF2B5EF4-FFF2-40B4-BE49-F238E27FC236}">
                <a16:creationId xmlns:a16="http://schemas.microsoft.com/office/drawing/2014/main" id="{99D1D594-5228-7E40-8C11-673A42AE8EE2}"/>
              </a:ext>
            </a:extLst>
          </p:cNvPr>
          <p:cNvSpPr/>
          <p:nvPr/>
        </p:nvSpPr>
        <p:spPr>
          <a:xfrm>
            <a:off x="6857136" y="2079415"/>
            <a:ext cx="4057521"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a:t>
            </a: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3277" y="518181"/>
            <a:ext cx="1765962" cy="1765962"/>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2213</TotalTime>
  <Words>298</Words>
  <Application>Microsoft Office PowerPoint</Application>
  <PresentationFormat>Widescreen</PresentationFormat>
  <Paragraphs>28</Paragraphs>
  <Slides>9</Slides>
  <Notes>5</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vt:i4>
      </vt:variant>
    </vt:vector>
  </HeadingPairs>
  <TitlesOfParts>
    <vt:vector size="15" baseType="lpstr">
      <vt:lpstr>Arial</vt:lpstr>
      <vt:lpstr>Calibri</vt:lpstr>
      <vt:lpstr>Calibri Light</vt:lpstr>
      <vt:lpstr>Raleway</vt:lpstr>
      <vt:lpstr>Raleway Black</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GUSTAVO OLIVEIRA GONÇALVES .</cp:lastModifiedBy>
  <cp:revision>10</cp:revision>
  <dcterms:created xsi:type="dcterms:W3CDTF">2020-12-19T18:59:10Z</dcterms:created>
  <dcterms:modified xsi:type="dcterms:W3CDTF">2022-06-06T02:01:38Z</dcterms:modified>
</cp:coreProperties>
</file>